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5" r:id="rId4"/>
    <p:sldId id="276" r:id="rId5"/>
    <p:sldId id="258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9" r:id="rId17"/>
    <p:sldId id="287" r:id="rId18"/>
    <p:sldId id="288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7E7"/>
    <a:srgbClr val="2C3E50"/>
    <a:srgbClr val="FF3300"/>
    <a:srgbClr val="222F3D"/>
    <a:srgbClr val="5765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727" autoAdjust="0"/>
    <p:restoredTop sz="93955" autoAdjust="0"/>
  </p:normalViewPr>
  <p:slideViewPr>
    <p:cSldViewPr snapToGrid="0">
      <p:cViewPr varScale="1">
        <p:scale>
          <a:sx n="95" d="100"/>
          <a:sy n="95" d="100"/>
        </p:scale>
        <p:origin x="216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21D3A5-5387-4E66-8FCE-CCC14E867F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E207DB2-5BCE-4522-8790-3A8FDE9993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D56970-C25E-4347-B788-41E7D7097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73121A-2DE4-4F41-990D-ABFA44907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91D051-4A30-4210-87E6-28A1F6227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162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7A651E-F653-4FFB-87F1-897A57EDF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06557A1-2815-4822-9FE9-F12C3C010D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F11563-0B0E-41A7-B927-E9F0EBC0C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448C98-96BE-42F3-9C54-E2235287D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D8DE81-07E9-4104-AAAA-69C450937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5807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ED091F3-5FD5-4B9D-AAD3-C2D589ADAC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E941E5A-311B-448F-A75C-2B57B9903B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877580-DEE5-4902-8B62-B0252550D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16B77C-D79D-4CF2-9632-C7B4EF450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931D9C-A349-4FA6-BD2D-183211798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546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8DFAEA-5F8D-4FD9-AE2C-E02F54A63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02260A-CE4E-4422-A503-2E5FBC09E5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B2FEE2-549B-4E6C-AD20-D8D553AB8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F00CBC-D313-494A-B2B2-BC021D113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643871-0A71-4BFB-A6BC-651D9F48F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364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DF3EDD-38AC-4A60-8998-CA33D2299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4C78F4-386D-4231-A759-495D1E24AA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92BBFA-9D41-4D8F-85F2-D4F4A07B9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C738D1-9BE9-48BD-92E9-57A67073F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BE94E1-AC27-4543-B2F6-BFD1F613C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9399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087579-4BC3-45C4-994E-B3DE3F586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F3AD14-4651-4B45-B0AE-FEC38B28AD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99FD0F0-7B2C-4D1D-ACB4-B5C3BFE2B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94F8854-CC49-4FB4-A3A8-1F223D1B8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41D374-4A95-4BBC-B85A-77CE93162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E19C5F-5D8A-48DD-AD5B-58AED5A39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1570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0D3C0F-22E6-4CB2-A004-F4743D6E7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27FAFAC-1617-4CC8-8C3A-4EC4855B3D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6E3F20E-0A66-4999-B4CF-00E062C3C6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210630A-DA66-4A33-8ED7-2CDC1652A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DB98B6B-E799-47A8-BAC9-4D3D8C1871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3B84432-1DC8-4544-8ACF-A66143A4A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EB2971D-1349-4BE3-A088-75EB4C721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E11347A-97F3-4082-A4EA-0883F1556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0464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F6AC9B-C2A1-4666-A330-2C2F1C79E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A3BBB62-DAE0-41C3-B962-FE9F594C1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3B84A89-F616-45F6-97C8-E0B827C9A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A7D793B-B0AC-4317-8721-7273C0372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5847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EAB9AB3-DF15-4295-937F-ACAE9914C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256C36C-D9A2-4D1D-903A-DCF5A6EFA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004A77-C58A-4DC6-9C3C-D157083A2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201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6C98D6-5017-467A-AB4D-9B19BE9B7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34B26B-DED7-4A82-AF50-EA3E058814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169F5EF-6931-4547-9587-56D9128E33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C9ABC18-F066-475E-A67B-56FD2202F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F25DF3-E53E-422E-A8AA-BC3DD3634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D5D555-BDDD-4493-8BEC-D27E318AB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584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D5580C-C7F9-4526-9C73-786674C09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38385B7-5067-4D43-AA44-D85FBA9164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642093D-9E51-4C98-A1EC-AEEB6CA058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FBC31B-A2DA-437F-BB26-DDFB2E317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062A248-4446-4C5C-B8B7-96FDE89F7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539B75-AA28-411C-808E-FF7AEDC28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8750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9BEE097-1069-4B9C-91A8-62C412E6C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74255F-4126-4E9B-AB7B-5E312E250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75F854-2A38-4EB5-BFD1-AC7F1DE205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D7085-3053-441B-B557-EB5DA2C4BF36}" type="datetimeFigureOut">
              <a:rPr lang="ko-KR" altLang="en-US" smtClean="0"/>
              <a:t>2020. 5. 9.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DF45B0-123F-40E8-8F56-E21847E6B0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D558CB-6678-4100-B11F-D9CC6070DB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F5F13B-354C-484E-8B2B-67ADA2F18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84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5089914" y="382012"/>
            <a:ext cx="666721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96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종합설계</a:t>
            </a:r>
            <a:endParaRPr lang="en-US" altLang="ko-KR" sz="96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algn="r"/>
            <a:r>
              <a:rPr lang="ko-KR" altLang="en-US" sz="5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졸업프로젝트 </a:t>
            </a:r>
            <a:r>
              <a:rPr lang="en-US" altLang="ko-KR" sz="5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SE2</a:t>
            </a:r>
          </a:p>
          <a:p>
            <a:pPr algn="r"/>
            <a:r>
              <a:rPr lang="ko-KR" altLang="en-US" sz="5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클래스 다이어그램</a:t>
            </a:r>
            <a:r>
              <a:rPr lang="en-US" altLang="ko-KR" sz="5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ko-KR" altLang="en-US" sz="5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발표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09209C-D385-43B4-ADC4-D872C28C30B1}"/>
              </a:ext>
            </a:extLst>
          </p:cNvPr>
          <p:cNvSpPr txBox="1"/>
          <p:nvPr/>
        </p:nvSpPr>
        <p:spPr>
          <a:xfrm>
            <a:off x="616239" y="5917840"/>
            <a:ext cx="2063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201502039 </a:t>
            </a:r>
            <a:r>
              <a:rPr lang="ko-KR" altLang="en-US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김종운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5089914" y="3563169"/>
            <a:ext cx="6667211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90A90D20-11BA-49C7-BAF0-B303194ECC57}"/>
              </a:ext>
            </a:extLst>
          </p:cNvPr>
          <p:cNvGrpSpPr/>
          <p:nvPr/>
        </p:nvGrpSpPr>
        <p:grpSpPr>
          <a:xfrm>
            <a:off x="0" y="0"/>
            <a:ext cx="4026147" cy="6502615"/>
            <a:chOff x="0" y="0"/>
            <a:chExt cx="4026147" cy="6502615"/>
          </a:xfrm>
        </p:grpSpPr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EDA9F131-C806-4B87-8F21-8217CEB0F73F}"/>
                </a:ext>
              </a:extLst>
            </p:cNvPr>
            <p:cNvCxnSpPr>
              <a:cxnSpLocks/>
            </p:cNvCxnSpPr>
            <p:nvPr/>
          </p:nvCxnSpPr>
          <p:spPr>
            <a:xfrm>
              <a:off x="506626" y="0"/>
              <a:ext cx="0" cy="6502615"/>
            </a:xfrm>
            <a:prstGeom prst="line">
              <a:avLst/>
            </a:prstGeom>
            <a:ln>
              <a:tailEnd type="non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3428251C-818C-4F6E-81A8-C73DA45F009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85937"/>
              <a:ext cx="4026147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D5A51539-F9B4-42AB-97A1-553750C9A021}"/>
                </a:ext>
              </a:extLst>
            </p:cNvPr>
            <p:cNvSpPr/>
            <p:nvPr/>
          </p:nvSpPr>
          <p:spPr>
            <a:xfrm>
              <a:off x="454239" y="3950918"/>
              <a:ext cx="144000" cy="144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aseline="-25000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46C77127-6385-436A-A633-C405DA073EF0}"/>
                </a:ext>
              </a:extLst>
            </p:cNvPr>
            <p:cNvSpPr/>
            <p:nvPr/>
          </p:nvSpPr>
          <p:spPr>
            <a:xfrm>
              <a:off x="436239" y="392791"/>
              <a:ext cx="180000" cy="180000"/>
            </a:xfrm>
            <a:prstGeom prst="ellipse">
              <a:avLst/>
            </a:prstGeom>
            <a:solidFill>
              <a:schemeClr val="tx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aseline="-25000" dirty="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B04C8EF4-B16C-4181-A886-C661F108D6CC}"/>
                </a:ext>
              </a:extLst>
            </p:cNvPr>
            <p:cNvSpPr/>
            <p:nvPr/>
          </p:nvSpPr>
          <p:spPr>
            <a:xfrm rot="5400000">
              <a:off x="366653" y="5645086"/>
              <a:ext cx="367338" cy="316671"/>
            </a:xfrm>
            <a:prstGeom prst="triangl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baseline="-25000">
                <a:latin typeface="NanumBarunGothic" panose="020B0603020101020101" pitchFamily="34" charset="-127"/>
                <a:ea typeface="NanumBarunGothic" panose="020B0603020101020101" pitchFamily="34" charset="-127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8709209C-D385-43B4-ADC4-D872C28C30B1}"/>
              </a:ext>
            </a:extLst>
          </p:cNvPr>
          <p:cNvSpPr txBox="1"/>
          <p:nvPr/>
        </p:nvSpPr>
        <p:spPr>
          <a:xfrm>
            <a:off x="616239" y="6287172"/>
            <a:ext cx="2135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201702073 </a:t>
            </a:r>
            <a:r>
              <a:rPr lang="ko-KR" altLang="en-US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정지수</a:t>
            </a:r>
            <a:endParaRPr lang="ko-KR" altLang="en-US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132222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72413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3. Use case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와 </a:t>
            </a:r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간 관계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7530165-F2CD-CF4E-99A5-F2BA8EA0610D}"/>
              </a:ext>
            </a:extLst>
          </p:cNvPr>
          <p:cNvSpPr txBox="1"/>
          <p:nvPr/>
        </p:nvSpPr>
        <p:spPr>
          <a:xfrm>
            <a:off x="272837" y="1267928"/>
            <a:ext cx="2172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시스템 모니터링</a:t>
            </a:r>
            <a:endParaRPr lang="en-US" altLang="ko-KR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lvl="0" fontAlgn="base"/>
            <a:r>
              <a:rPr lang="en-US" altLang="ko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:</a:t>
            </a:r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게시판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0BA7A2D-27A7-AE49-9644-61987F036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823" y="1152971"/>
            <a:ext cx="6164354" cy="5609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927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72413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3. Use case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와 </a:t>
            </a:r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간 관계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7530165-F2CD-CF4E-99A5-F2BA8EA0610D}"/>
              </a:ext>
            </a:extLst>
          </p:cNvPr>
          <p:cNvSpPr txBox="1"/>
          <p:nvPr/>
        </p:nvSpPr>
        <p:spPr>
          <a:xfrm>
            <a:off x="272837" y="1267928"/>
            <a:ext cx="23326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시스템 모니터링</a:t>
            </a:r>
            <a:endParaRPr lang="en-US" altLang="ko-KR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lvl="0" fontAlgn="base"/>
            <a:r>
              <a:rPr lang="en-US" altLang="ko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:</a:t>
            </a:r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추천 논문 게시판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0BA7A2D-27A7-AE49-9644-61987F036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823" y="1152971"/>
            <a:ext cx="6164354" cy="5609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253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72413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3. Use case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와 </a:t>
            </a:r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간 관계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7530165-F2CD-CF4E-99A5-F2BA8EA0610D}"/>
              </a:ext>
            </a:extLst>
          </p:cNvPr>
          <p:cNvSpPr txBox="1"/>
          <p:nvPr/>
        </p:nvSpPr>
        <p:spPr>
          <a:xfrm>
            <a:off x="272837" y="1267928"/>
            <a:ext cx="23326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시스템 모니터링</a:t>
            </a:r>
            <a:endParaRPr lang="en-US" altLang="ko-KR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lvl="0" fontAlgn="base"/>
            <a:r>
              <a:rPr lang="en-US" altLang="ko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:</a:t>
            </a:r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추천 활동 게시판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0BA7A2D-27A7-AE49-9644-61987F036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823" y="1152971"/>
            <a:ext cx="6164354" cy="5609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790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35450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4. 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명세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904045-15AD-344C-9A2E-1368C438FF54}"/>
              </a:ext>
            </a:extLst>
          </p:cNvPr>
          <p:cNvSpPr txBox="1"/>
          <p:nvPr/>
        </p:nvSpPr>
        <p:spPr>
          <a:xfrm>
            <a:off x="272837" y="1267928"/>
            <a:ext cx="14741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en-US" altLang="ko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Accounts</a:t>
            </a:r>
            <a:endParaRPr lang="ko-KR" altLang="en-US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61620F8-CF3B-BD4B-844C-FDA8E2B984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7069" y="1729593"/>
            <a:ext cx="4257862" cy="462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6343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35450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4. 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명세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2ED7710-C473-0C48-9FF2-58562E4D8992}"/>
              </a:ext>
            </a:extLst>
          </p:cNvPr>
          <p:cNvSpPr txBox="1"/>
          <p:nvPr/>
        </p:nvSpPr>
        <p:spPr>
          <a:xfrm>
            <a:off x="272837" y="1267928"/>
            <a:ext cx="24467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en-US" altLang="ko-KR" sz="2400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Data_contribute</a:t>
            </a:r>
            <a:endParaRPr lang="ko-KR" altLang="en-US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8429B1C-4F42-6145-AF4C-86FD96628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045" y="1987549"/>
            <a:ext cx="5007909" cy="3360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2271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35450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4. 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명세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D8EA297-5DFB-6649-8154-0D7C331C5894}"/>
              </a:ext>
            </a:extLst>
          </p:cNvPr>
          <p:cNvSpPr txBox="1"/>
          <p:nvPr/>
        </p:nvSpPr>
        <p:spPr>
          <a:xfrm>
            <a:off x="272837" y="1267928"/>
            <a:ext cx="2203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en-US" altLang="ko-KR" sz="2400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Bulletin_board</a:t>
            </a:r>
            <a:endParaRPr lang="ko-KR" altLang="en-US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45032DB-EA02-C443-B19A-41480C929E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1005" y="1729593"/>
            <a:ext cx="3509990" cy="477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674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35450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4. 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명세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FEB72E5-EC64-694F-9B63-F048DC98285B}"/>
              </a:ext>
            </a:extLst>
          </p:cNvPr>
          <p:cNvSpPr txBox="1"/>
          <p:nvPr/>
        </p:nvSpPr>
        <p:spPr>
          <a:xfrm>
            <a:off x="272837" y="1267928"/>
            <a:ext cx="3048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en-US" altLang="ko-KR" sz="2400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Bulletin_board_page</a:t>
            </a:r>
            <a:endParaRPr lang="ko-KR" altLang="en-US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206F959-690E-2C46-99F3-9736D2921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6517" y="2331570"/>
            <a:ext cx="3818965" cy="385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054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35450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4. 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명세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9E6B0F8B-6CCF-3041-A252-1B719F15F99B}"/>
              </a:ext>
            </a:extLst>
          </p:cNvPr>
          <p:cNvSpPr txBox="1"/>
          <p:nvPr/>
        </p:nvSpPr>
        <p:spPr>
          <a:xfrm>
            <a:off x="272837" y="1267928"/>
            <a:ext cx="14730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en-US" altLang="ko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Translate</a:t>
            </a:r>
            <a:endParaRPr lang="ko-KR" altLang="en-US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D908E09D-882F-C746-ABEC-5854C0F88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2072" y="1889840"/>
            <a:ext cx="3687856" cy="405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7119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35450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4. 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명세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C1911DEF-11BF-9949-BC84-65E935C96349}"/>
              </a:ext>
            </a:extLst>
          </p:cNvPr>
          <p:cNvSpPr txBox="1"/>
          <p:nvPr/>
        </p:nvSpPr>
        <p:spPr>
          <a:xfrm>
            <a:off x="272837" y="1267928"/>
            <a:ext cx="22034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en-US" altLang="ko-KR" sz="2400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Translate_web</a:t>
            </a:r>
            <a:endParaRPr lang="ko-KR" altLang="en-US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0BAB12B-4910-DC4C-BDA4-552A8D6E0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187" y="1936422"/>
            <a:ext cx="4825626" cy="2985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209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32015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0. 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전체 개요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391948" y="1612840"/>
            <a:ext cx="1482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1. </a:t>
            </a:r>
            <a:r>
              <a:rPr lang="en-US" altLang="ko-KR" sz="32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Intro</a:t>
            </a:r>
            <a:endParaRPr lang="ko-KR" altLang="en-US" sz="32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431150" y="2476603"/>
            <a:ext cx="32618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2. </a:t>
            </a:r>
            <a:r>
              <a:rPr lang="en-US" altLang="ko-KR" sz="32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Class Diagram</a:t>
            </a:r>
            <a:endParaRPr lang="ko-KR" altLang="en-US" sz="32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431150" y="3420479"/>
            <a:ext cx="31518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3. </a:t>
            </a:r>
            <a:r>
              <a:rPr lang="ko-KR" altLang="en-US" sz="3200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유스케이스</a:t>
            </a:r>
            <a:endParaRPr lang="ko-KR" altLang="en-US" sz="32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9590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42907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1. Introduction</a:t>
            </a:r>
            <a:endParaRPr lang="ko-KR" altLang="en-US" sz="48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883913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1594155" y="1936283"/>
            <a:ext cx="9003689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Objective</a:t>
            </a:r>
          </a:p>
          <a:p>
            <a:endParaRPr lang="en-US" altLang="ko-KR" sz="32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endParaRPr lang="en-US" altLang="ko-KR" sz="3200" b="1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r>
              <a:rPr lang="ko-KR" altLang="ko-Kore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이 문서는 논문 번역 시스템의 시스템 모델 </a:t>
            </a:r>
            <a:r>
              <a:rPr lang="en-US" altLang="ko-Kore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(</a:t>
            </a:r>
            <a:r>
              <a:rPr lang="ko-KR" altLang="ko-Kore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클래스 다이어그램</a:t>
            </a:r>
            <a:r>
              <a:rPr lang="en-US" altLang="ko-Kore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)</a:t>
            </a:r>
            <a:r>
              <a:rPr lang="ko-KR" altLang="ko-Kore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에 대한 내용을 기술하고 있다</a:t>
            </a:r>
            <a:r>
              <a:rPr lang="en-US" altLang="ko-Kore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.</a:t>
            </a:r>
          </a:p>
          <a:p>
            <a:r>
              <a:rPr lang="en-US" altLang="ko-Kore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ko-KR" altLang="ko-Kore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시스템 차원의 클래스 다이어그램과 각 클래스에 대한 명세를 포함한다</a:t>
            </a:r>
            <a:r>
              <a:rPr lang="en-US" altLang="ko-Kore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.</a:t>
            </a:r>
            <a:endParaRPr lang="ko-Kore-KR" altLang="ko-Kore-KR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endParaRPr lang="ko-KR" altLang="ko-KR" sz="20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7141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48445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2.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</a:t>
            </a:r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Class Diagram</a:t>
            </a:r>
            <a:endParaRPr lang="ko-KR" altLang="en-US" sz="48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883913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4" name="그림 33">
            <a:extLst>
              <a:ext uri="{FF2B5EF4-FFF2-40B4-BE49-F238E27FC236}">
                <a16:creationId xmlns:a16="http://schemas.microsoft.com/office/drawing/2014/main" id="{C935504C-E47C-A74A-BFFC-647CDC44BA4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2319" y="1240678"/>
            <a:ext cx="6307361" cy="55105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73619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72413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3. Use case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와 </a:t>
            </a:r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간 관계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7530165-F2CD-CF4E-99A5-F2BA8EA0610D}"/>
              </a:ext>
            </a:extLst>
          </p:cNvPr>
          <p:cNvSpPr txBox="1"/>
          <p:nvPr/>
        </p:nvSpPr>
        <p:spPr>
          <a:xfrm>
            <a:off x="272837" y="1267928"/>
            <a:ext cx="2172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시스템 모니터링</a:t>
            </a:r>
            <a:endParaRPr lang="en-US" altLang="ko-KR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lvl="0" fontAlgn="base"/>
            <a:r>
              <a:rPr lang="en-US" altLang="ko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:</a:t>
            </a:r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회원가입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72A9891-EB42-EB4E-8BD9-DD4F242E2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0058" y="1498760"/>
            <a:ext cx="5672521" cy="495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670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72413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3. Use case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와 </a:t>
            </a:r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간 관계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7530165-F2CD-CF4E-99A5-F2BA8EA0610D}"/>
              </a:ext>
            </a:extLst>
          </p:cNvPr>
          <p:cNvSpPr txBox="1"/>
          <p:nvPr/>
        </p:nvSpPr>
        <p:spPr>
          <a:xfrm>
            <a:off x="272837" y="1267928"/>
            <a:ext cx="2172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시스템 모니터링</a:t>
            </a:r>
            <a:endParaRPr lang="en-US" altLang="ko-KR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lvl="0" fontAlgn="base"/>
            <a:r>
              <a:rPr lang="en-US" altLang="ko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:</a:t>
            </a:r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로그인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72A9891-EB42-EB4E-8BD9-DD4F242E2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0058" y="1498760"/>
            <a:ext cx="5672521" cy="495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027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72413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3. Use case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와 </a:t>
            </a:r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간 관계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7530165-F2CD-CF4E-99A5-F2BA8EA0610D}"/>
              </a:ext>
            </a:extLst>
          </p:cNvPr>
          <p:cNvSpPr txBox="1"/>
          <p:nvPr/>
        </p:nvSpPr>
        <p:spPr>
          <a:xfrm>
            <a:off x="272837" y="1267928"/>
            <a:ext cx="2172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시스템 모니터링</a:t>
            </a:r>
            <a:endParaRPr lang="en-US" altLang="ko-KR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lvl="0" fontAlgn="base"/>
            <a:r>
              <a:rPr lang="en-US" altLang="ko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:</a:t>
            </a:r>
            <a:r>
              <a:rPr lang="ko-KR" altLang="en-US" sz="2400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데이터기여</a:t>
            </a:r>
            <a:endParaRPr lang="ko-KR" altLang="en-US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52BFB05-A36A-0F4C-96B6-D09AC66DA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0604" y="1263999"/>
            <a:ext cx="5970792" cy="5366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5592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72413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3. Use case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와 </a:t>
            </a:r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간 관계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7530165-F2CD-CF4E-99A5-F2BA8EA0610D}"/>
              </a:ext>
            </a:extLst>
          </p:cNvPr>
          <p:cNvSpPr txBox="1"/>
          <p:nvPr/>
        </p:nvSpPr>
        <p:spPr>
          <a:xfrm>
            <a:off x="272837" y="1267928"/>
            <a:ext cx="2172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시스템 모니터링</a:t>
            </a:r>
            <a:endParaRPr lang="en-US" altLang="ko-KR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lvl="0" fontAlgn="base"/>
            <a:r>
              <a:rPr lang="en-US" altLang="ko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:</a:t>
            </a:r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번역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F234537-6B88-9B4A-8898-F7A9113A8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1292" y="1267928"/>
            <a:ext cx="6149415" cy="5379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358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290CA-D309-4E4F-802C-BA6FAD9B5F5E}"/>
              </a:ext>
            </a:extLst>
          </p:cNvPr>
          <p:cNvSpPr txBox="1"/>
          <p:nvPr/>
        </p:nvSpPr>
        <p:spPr>
          <a:xfrm>
            <a:off x="272837" y="227845"/>
            <a:ext cx="72413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3. Use case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와 </a:t>
            </a:r>
            <a:r>
              <a:rPr lang="en-US" altLang="ko-KR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Class</a:t>
            </a:r>
            <a:r>
              <a:rPr lang="ko-KR" altLang="en-US" sz="48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간 관계</a:t>
            </a: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CD4C3A08-1C6F-4197-A0D7-E312B862BA06}"/>
              </a:ext>
            </a:extLst>
          </p:cNvPr>
          <p:cNvCxnSpPr>
            <a:cxnSpLocks/>
          </p:cNvCxnSpPr>
          <p:nvPr/>
        </p:nvCxnSpPr>
        <p:spPr>
          <a:xfrm>
            <a:off x="391948" y="1058842"/>
            <a:ext cx="68590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7530165-F2CD-CF4E-99A5-F2BA8EA0610D}"/>
              </a:ext>
            </a:extLst>
          </p:cNvPr>
          <p:cNvSpPr txBox="1"/>
          <p:nvPr/>
        </p:nvSpPr>
        <p:spPr>
          <a:xfrm>
            <a:off x="272837" y="1267928"/>
            <a:ext cx="21723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fontAlgn="base"/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시스템 모니터링</a:t>
            </a:r>
            <a:endParaRPr lang="en-US" altLang="ko-KR" sz="2400" dirty="0">
              <a:latin typeface="NanumBarunGothic" panose="020B0603020101020101" pitchFamily="34" charset="-127"/>
              <a:ea typeface="NanumBarunGothic" panose="020B0603020101020101" pitchFamily="34" charset="-127"/>
            </a:endParaRPr>
          </a:p>
          <a:p>
            <a:pPr lvl="0" fontAlgn="base"/>
            <a:r>
              <a:rPr lang="en-US" altLang="ko-KR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:</a:t>
            </a:r>
            <a:r>
              <a:rPr lang="ko-KR" altLang="en-US" sz="2400" dirty="0" err="1">
                <a:latin typeface="NanumBarunGothic" panose="020B0603020101020101" pitchFamily="34" charset="-127"/>
                <a:ea typeface="NanumBarunGothic" panose="020B0603020101020101" pitchFamily="34" charset="-127"/>
              </a:rPr>
              <a:t>웹페이지</a:t>
            </a:r>
            <a:r>
              <a:rPr lang="ko-KR" altLang="en-US" sz="2400" dirty="0">
                <a:latin typeface="NanumBarunGothic" panose="020B0603020101020101" pitchFamily="34" charset="-127"/>
                <a:ea typeface="NanumBarunGothic" panose="020B0603020101020101" pitchFamily="34" charset="-127"/>
              </a:rPr>
              <a:t> 번역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DB1DC54-323D-1D4F-A7A4-FB318A6D8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3006" y="1100367"/>
            <a:ext cx="6225988" cy="5684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218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496</TotalTime>
  <Words>201</Words>
  <Application>Microsoft Macintosh PowerPoint</Application>
  <PresentationFormat>와이드스크린</PresentationFormat>
  <Paragraphs>52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2" baseType="lpstr">
      <vt:lpstr>맑은 고딕</vt:lpstr>
      <vt:lpstr>NanumBarunGothic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조점례</dc:creator>
  <cp:lastModifiedBy>김종운</cp:lastModifiedBy>
  <cp:revision>63</cp:revision>
  <dcterms:created xsi:type="dcterms:W3CDTF">2019-04-01T11:39:14Z</dcterms:created>
  <dcterms:modified xsi:type="dcterms:W3CDTF">2020-05-09T12:18:56Z</dcterms:modified>
</cp:coreProperties>
</file>

<file path=docProps/thumbnail.jpeg>
</file>